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71" r:id="rId8"/>
    <p:sldId id="259" r:id="rId9"/>
    <p:sldId id="261" r:id="rId10"/>
    <p:sldId id="270" r:id="rId11"/>
    <p:sldId id="262" r:id="rId12"/>
    <p:sldId id="269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B850A-86A7-451C-8CCA-A325D38E2D0F}" v="69" dt="2020-10-20T14:45:51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A825-BF90-45EF-BE55-EB0168008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1FD00-4F2F-4716-A40A-F42F1A2A2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7B022-DAEE-45DF-A522-AEC19100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A73F1-7740-46F7-9179-482F94516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87D05-23E2-45C4-9B9D-D46F1EB1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41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1CF9F-E05A-4F23-B061-3A53181E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3B031-72B9-49D4-82FF-B488C588D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5CF90-383A-480F-871D-28F1E97B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6C5EF-C92E-4FE5-9DB0-D16F9AE3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02823-26D0-4FC8-A1D8-AD658818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041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4FBB0-6553-4B61-AFC4-2F005770B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E6615-256B-4E4E-9692-00B82C276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FCADC-D29B-45BA-A1E0-ECAF1BDD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6627-93EB-4415-9D69-5844DA9E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9DCC3-6E3F-4EB2-8AA8-235BC60D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376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38E1-9993-4B87-A970-4937208E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6E5-DD56-4ED6-8831-17114E923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D183F-07FE-479F-84BC-DDFFECD9C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0A030-A061-4CD5-8D21-9E596468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7318F-4874-46B4-8F43-B7B941FE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831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903B-BAF8-4203-A109-E9A2B197D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9F5BB-5040-4309-BDBA-48441408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64A52-3FC4-4794-B8B2-9B9F435F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22893-EFE8-4B1F-BD72-46B4BFDF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20989-2044-40A2-870B-412F590B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693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829F-FA7E-49A8-A46A-AD37580F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BA290-A1F6-42E0-8744-D927499CA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41D7C-D3BE-4756-B409-F91DB23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B09B2-3ACD-4F92-929F-6C0A548B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ACFE8-5139-4C39-BC6D-C35B1B346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2A9C6-5462-44B7-8DA3-FC5543AB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60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403CF-2016-46A8-A26D-7F2CEF37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7B4E7-F838-440D-B363-00CD4336A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CD832-2B66-4879-9C6D-62B700F48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6D7A6-43B3-4BDC-9C5C-018F4F053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3DB596-FC68-4AE5-86CD-25184E416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493D6E-431F-4715-A18E-CEE832B7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31431B-B542-40A9-AEE3-B523173B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1AE2D0-D9B3-4124-82E8-73582C78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307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2E745-61CE-49B1-AE53-5FCFB08C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5012BE-A318-4712-848B-D32096CE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476AE-989E-45EC-8C8B-925A363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B4AA-11B3-4128-852B-A1FAA391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774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6D4AF-248E-40A3-AA28-ACB2C847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07FFA-1B29-46F3-AFE3-25C159CA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D7127-6F8C-44DD-886F-5243C8EF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259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B375A-8348-4536-BBD9-A098856E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2E5F5-7E15-456F-B4F0-D8699EAD4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05CB5-9D69-49EE-9ACF-0BC859322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53FEA-3C86-4E31-9079-A62AFDDB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09FDC-84B6-485C-85AC-78FBBD7D4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9EA66-76C9-4ED9-A193-1475F62E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023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B85F-E12F-42D9-8548-691CC058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AC0F82-166F-45CD-82B6-E03947B15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0CE1D-8177-4344-8E95-8478039F4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196B6-FA7C-42FC-A2E5-7AD1EA92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34BA3-DFA0-47C1-A708-EF50027D1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F9302-A829-4E5F-92D1-3B0DB325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726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FAE4EE-6EC4-4D29-814D-33EBFC72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22625-138A-4AE3-82F6-361EA0FBF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1F19-F06A-4DEE-AB05-80289FD79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4972C-4D86-42ED-9416-13827265855A}" type="datetimeFigureOut">
              <a:rPr lang="en-IE" smtClean="0"/>
              <a:t>23/10/2020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7B487-597D-4B31-99C1-9E38B689D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AF52F-AF86-473B-99D1-91E130C84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6BAE7-7F38-4BAA-A4BB-4DB38C4C33D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975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s://pixabay.com/en/halloween-moon-weird-cat-night-964608/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ck-free.org/spooky-tree-happy-halloween-holiday-moon-happy-halloveen-castle-spooky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023DF-F2F8-4F5A-A83F-E581DCCA0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IE" sz="4800" dirty="0"/>
              <a:t>Halloween Spook-</a:t>
            </a:r>
            <a:r>
              <a:rPr lang="en-IE" sz="4800" dirty="0" err="1"/>
              <a:t>tacular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66ED9-F691-4217-A4F9-C66AE10CB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n-IE" sz="2000" dirty="0"/>
              <a:t>Keep watching if you dare to see all our spooky art work….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object, lamp, photo, sitting&#10;&#10;Description automatically generated">
            <a:extLst>
              <a:ext uri="{FF2B5EF4-FFF2-40B4-BE49-F238E27FC236}">
                <a16:creationId xmlns:a16="http://schemas.microsoft.com/office/drawing/2014/main" id="{12624D9D-A831-4405-AF33-690030616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The Nightmare Before Christmas - This is Halloween">
            <a:hlinkClick r:id="" action="ppaction://media"/>
            <a:extLst>
              <a:ext uri="{FF2B5EF4-FFF2-40B4-BE49-F238E27FC236}">
                <a16:creationId xmlns:a16="http://schemas.microsoft.com/office/drawing/2014/main" id="{345082A3-9316-4DCA-809B-CAA01999B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16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Púca</a:t>
            </a:r>
            <a:r>
              <a:rPr lang="en-IE" dirty="0"/>
              <a:t> </a:t>
            </a:r>
            <a:r>
              <a:rPr lang="en-IE" dirty="0" err="1"/>
              <a:t>agus</a:t>
            </a:r>
            <a:r>
              <a:rPr lang="en-IE" dirty="0"/>
              <a:t> </a:t>
            </a:r>
            <a:r>
              <a:rPr lang="en-IE" dirty="0" err="1"/>
              <a:t>Vaimpír</a:t>
            </a:r>
            <a:r>
              <a:rPr lang="en-IE" dirty="0"/>
              <a:t> </a:t>
            </a:r>
            <a:r>
              <a:rPr lang="en-IE" dirty="0" err="1"/>
              <a:t>i</a:t>
            </a:r>
            <a:r>
              <a:rPr lang="en-IE" dirty="0"/>
              <a:t> Sharon’s </a:t>
            </a:r>
            <a:r>
              <a:rPr lang="en-IE" dirty="0" err="1"/>
              <a:t>ranga</a:t>
            </a:r>
            <a:r>
              <a:rPr lang="en-IE" dirty="0"/>
              <a:t> 3…</a:t>
            </a:r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26546B2-7CD2-4132-8C37-7E75469B4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825625"/>
            <a:ext cx="8953500" cy="4667250"/>
          </a:xfrm>
        </p:spPr>
      </p:pic>
    </p:spTree>
    <p:extLst>
      <p:ext uri="{BB962C8B-B14F-4D97-AF65-F5344CB8AC3E}">
        <p14:creationId xmlns:p14="http://schemas.microsoft.com/office/powerpoint/2010/main" val="303875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Some dancing skeletons await you in Derek’s 3</a:t>
            </a:r>
            <a:r>
              <a:rPr lang="en-IE" baseline="30000" dirty="0"/>
              <a:t>rd</a:t>
            </a:r>
            <a:r>
              <a:rPr lang="en-IE" dirty="0"/>
              <a:t> class…</a:t>
            </a:r>
          </a:p>
        </p:txBody>
      </p:sp>
      <p:pic>
        <p:nvPicPr>
          <p:cNvPr id="5" name="Content Placeholder 4" descr="A picture containing room, curtain, table&#10;&#10;Description automatically generated">
            <a:extLst>
              <a:ext uri="{FF2B5EF4-FFF2-40B4-BE49-F238E27FC236}">
                <a16:creationId xmlns:a16="http://schemas.microsoft.com/office/drawing/2014/main" id="{7BC025CE-105E-4E7F-898A-9B8726B01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962149"/>
            <a:ext cx="5619750" cy="4214813"/>
          </a:xfrm>
        </p:spPr>
      </p:pic>
      <p:pic>
        <p:nvPicPr>
          <p:cNvPr id="7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D0DF1263-5E2A-4BDA-ADE4-C4599B8D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17" y="1962149"/>
            <a:ext cx="5477366" cy="42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5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Visit the haunted mansion’s in Sarah’s 4</a:t>
            </a:r>
            <a:r>
              <a:rPr lang="en-IE" baseline="30000" dirty="0"/>
              <a:t>th</a:t>
            </a:r>
            <a:r>
              <a:rPr lang="en-IE" dirty="0"/>
              <a:t> class…</a:t>
            </a:r>
          </a:p>
        </p:txBody>
      </p:sp>
      <p:pic>
        <p:nvPicPr>
          <p:cNvPr id="10" name="Content Placeholder 9" descr="A picture containing object, machine, photo, posing&#10;&#10;Description automatically generated">
            <a:extLst>
              <a:ext uri="{FF2B5EF4-FFF2-40B4-BE49-F238E27FC236}">
                <a16:creationId xmlns:a16="http://schemas.microsoft.com/office/drawing/2014/main" id="{1BB68011-4DD7-4A6C-8264-E800E4198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9" y="1879124"/>
            <a:ext cx="5609191" cy="4206240"/>
          </a:xfrm>
        </p:spPr>
      </p:pic>
      <p:pic>
        <p:nvPicPr>
          <p:cNvPr id="14" name="Picture 13" descr="A picture containing light, sitting, train, painted&#10;&#10;Description automatically generated">
            <a:extLst>
              <a:ext uri="{FF2B5EF4-FFF2-40B4-BE49-F238E27FC236}">
                <a16:creationId xmlns:a16="http://schemas.microsoft.com/office/drawing/2014/main" id="{32DB216D-18B0-41B3-ACA0-FDE9D3D14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1" y="1879124"/>
            <a:ext cx="575310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09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Watch out for flying bats outside </a:t>
            </a:r>
            <a:r>
              <a:rPr lang="en-IE" dirty="0" err="1"/>
              <a:t>Muireann’s</a:t>
            </a:r>
            <a:r>
              <a:rPr lang="en-IE" dirty="0"/>
              <a:t> 4</a:t>
            </a:r>
            <a:r>
              <a:rPr lang="en-IE" baseline="30000" dirty="0"/>
              <a:t>th</a:t>
            </a:r>
            <a:r>
              <a:rPr lang="en-IE" dirty="0"/>
              <a:t> class…</a:t>
            </a:r>
          </a:p>
        </p:txBody>
      </p:sp>
      <p:pic>
        <p:nvPicPr>
          <p:cNvPr id="5" name="Content Placeholder 4" descr="A picture containing colorful, photo, covered, many&#10;&#10;Description automatically generated">
            <a:extLst>
              <a:ext uri="{FF2B5EF4-FFF2-40B4-BE49-F238E27FC236}">
                <a16:creationId xmlns:a16="http://schemas.microsoft.com/office/drawing/2014/main" id="{A4B6CE2B-11D5-46D7-A2D4-3F28D0076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5625"/>
            <a:ext cx="9582150" cy="4667250"/>
          </a:xfrm>
        </p:spPr>
      </p:pic>
    </p:spTree>
    <p:extLst>
      <p:ext uri="{BB962C8B-B14F-4D97-AF65-F5344CB8AC3E}">
        <p14:creationId xmlns:p14="http://schemas.microsoft.com/office/powerpoint/2010/main" val="4003592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Grace’s 5</a:t>
            </a:r>
            <a:r>
              <a:rPr lang="en-IE" baseline="30000" dirty="0"/>
              <a:t>th</a:t>
            </a:r>
            <a:r>
              <a:rPr lang="en-IE" dirty="0"/>
              <a:t> class are celebrating Día de los Muertos – The Day of the Dead…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12ADA9-43E6-4E22-8B07-079DF8F90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32" y="4933766"/>
            <a:ext cx="6228370" cy="1786999"/>
          </a:xfrm>
        </p:spPr>
      </p:pic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8F688CF-5A9B-457F-8FA0-E8A1CB4F7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73" y="1674920"/>
            <a:ext cx="5013960" cy="3258846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74135E0-6E2B-49ED-9133-62C52BF4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4920"/>
            <a:ext cx="5013960" cy="325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3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Watch out for the colony of bats flying passed Therese’s 6</a:t>
            </a:r>
            <a:r>
              <a:rPr lang="en-IE" baseline="30000" dirty="0"/>
              <a:t>th</a:t>
            </a:r>
            <a:r>
              <a:rPr lang="en-IE" dirty="0"/>
              <a:t> class…</a:t>
            </a:r>
          </a:p>
        </p:txBody>
      </p:sp>
      <p:pic>
        <p:nvPicPr>
          <p:cNvPr id="7" name="Content Placeholder 3" descr="A close up of a flag&#10;&#10;Description automatically generated">
            <a:extLst>
              <a:ext uri="{FF2B5EF4-FFF2-40B4-BE49-F238E27FC236}">
                <a16:creationId xmlns:a16="http://schemas.microsoft.com/office/drawing/2014/main" id="{780708A3-EFAB-4BD5-87CB-8240F6B17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599" cy="4907059"/>
          </a:xfrm>
        </p:spPr>
      </p:pic>
    </p:spTree>
    <p:extLst>
      <p:ext uri="{BB962C8B-B14F-4D97-AF65-F5344CB8AC3E}">
        <p14:creationId xmlns:p14="http://schemas.microsoft.com/office/powerpoint/2010/main" val="1092439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96591-512A-4B9C-A108-1F78EE72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Ian’s class have some wonderful ideas for pumpkin carving…</a:t>
            </a:r>
          </a:p>
        </p:txBody>
      </p:sp>
      <p:pic>
        <p:nvPicPr>
          <p:cNvPr id="5" name="Content Placeholder 4" descr="A picture containing brown, bag, shirt&#10;&#10;Description automatically generated">
            <a:extLst>
              <a:ext uri="{FF2B5EF4-FFF2-40B4-BE49-F238E27FC236}">
                <a16:creationId xmlns:a16="http://schemas.microsoft.com/office/drawing/2014/main" id="{53BA4EE9-F748-46C7-9DB0-F3571985E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690688"/>
            <a:ext cx="5676899" cy="2512531"/>
          </a:xfrm>
        </p:spPr>
      </p:pic>
      <p:pic>
        <p:nvPicPr>
          <p:cNvPr id="7" name="Picture 6" descr="A picture containing brown, cup, table, bird&#10;&#10;Description automatically generated">
            <a:extLst>
              <a:ext uri="{FF2B5EF4-FFF2-40B4-BE49-F238E27FC236}">
                <a16:creationId xmlns:a16="http://schemas.microsoft.com/office/drawing/2014/main" id="{B5D8D02D-5D48-42C2-8392-17EBF159D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54" y="3837009"/>
            <a:ext cx="4964945" cy="265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00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9" y="548464"/>
            <a:ext cx="4049038" cy="3718736"/>
          </a:xfr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E" sz="3600" dirty="0"/>
              <a:t>Have a wonderful Halloween </a:t>
            </a:r>
            <a:br>
              <a:rPr lang="en-IE" sz="3600" dirty="0"/>
            </a:br>
            <a:r>
              <a:rPr lang="en-IE" sz="3600" dirty="0"/>
              <a:t>mid-term break…see you on the 2</a:t>
            </a:r>
            <a:r>
              <a:rPr lang="en-IE" sz="3600" baseline="30000" dirty="0"/>
              <a:t>nd</a:t>
            </a:r>
            <a:r>
              <a:rPr lang="en-IE" sz="3600" dirty="0"/>
              <a:t> November!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82B10B63-FE9D-442A-B8AD-B991B90B1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5" name="Content Placeholder 4" descr="A picture containing sitting, small, bear, stuffed&#10;&#10;Description automatically generated">
            <a:extLst>
              <a:ext uri="{FF2B5EF4-FFF2-40B4-BE49-F238E27FC236}">
                <a16:creationId xmlns:a16="http://schemas.microsoft.com/office/drawing/2014/main" id="{9815E8D5-F3C4-46DE-85A0-58B244F2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908" r="11909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389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Beware the junior infant corridor....</a:t>
            </a:r>
          </a:p>
        </p:txBody>
      </p:sp>
      <p:pic>
        <p:nvPicPr>
          <p:cNvPr id="5" name="Content Placeholder 4" descr="A sign above a store&#10;&#10;Description automatically generated">
            <a:extLst>
              <a:ext uri="{FF2B5EF4-FFF2-40B4-BE49-F238E27FC236}">
                <a16:creationId xmlns:a16="http://schemas.microsoft.com/office/drawing/2014/main" id="{D41813AD-1E38-402C-BF80-4660DAC01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3051"/>
            <a:ext cx="10515600" cy="4552950"/>
          </a:xfrm>
        </p:spPr>
      </p:pic>
    </p:spTree>
    <p:extLst>
      <p:ext uri="{BB962C8B-B14F-4D97-AF65-F5344CB8AC3E}">
        <p14:creationId xmlns:p14="http://schemas.microsoft.com/office/powerpoint/2010/main" val="878755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Look who’s hanging out in senior infants…</a:t>
            </a: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165487EC-8E33-4A4E-BBEC-CFA221027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3" y="1690688"/>
            <a:ext cx="5657850" cy="4351338"/>
          </a:xfrm>
        </p:spPr>
      </p:pic>
      <p:pic>
        <p:nvPicPr>
          <p:cNvPr id="8" name="Picture 7" descr="A picture containing covered, shirt, graffiti, room&#10;&#10;Description automatically generated">
            <a:extLst>
              <a:ext uri="{FF2B5EF4-FFF2-40B4-BE49-F238E27FC236}">
                <a16:creationId xmlns:a16="http://schemas.microsoft.com/office/drawing/2014/main" id="{BFCA9950-363C-43D6-9187-3A1C6D8A5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7" y="1690688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9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…along with these crazy pumpkins</a:t>
            </a: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ABBD6A46-0872-4676-89E4-EB73B375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20838"/>
            <a:ext cx="5257801" cy="4887062"/>
          </a:xfrm>
          <a:prstGeom prst="rect">
            <a:avLst/>
          </a:prstGeom>
        </p:spPr>
      </p:pic>
      <p:pic>
        <p:nvPicPr>
          <p:cNvPr id="10" name="Content Placeholder 9" descr="A picture containing toy, doll, orange, graffiti&#10;&#10;Description automatically generated">
            <a:extLst>
              <a:ext uri="{FF2B5EF4-FFF2-40B4-BE49-F238E27FC236}">
                <a16:creationId xmlns:a16="http://schemas.microsoft.com/office/drawing/2014/main" id="{5A507100-EB2E-45BC-9C1B-AF8592CB5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46" y="1420837"/>
            <a:ext cx="4971754" cy="4887062"/>
          </a:xfrm>
        </p:spPr>
      </p:pic>
    </p:spTree>
    <p:extLst>
      <p:ext uri="{BB962C8B-B14F-4D97-AF65-F5344CB8AC3E}">
        <p14:creationId xmlns:p14="http://schemas.microsoft.com/office/powerpoint/2010/main" val="417005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Some ghostly creatures have moved in…</a:t>
            </a:r>
          </a:p>
        </p:txBody>
      </p:sp>
      <p:pic>
        <p:nvPicPr>
          <p:cNvPr id="8" name="Content Placeholder 7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ED448246-3E10-4038-B8BD-708634973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4" y="1443038"/>
            <a:ext cx="5533426" cy="2473324"/>
          </a:xfrm>
        </p:spPr>
      </p:pic>
      <p:pic>
        <p:nvPicPr>
          <p:cNvPr id="10" name="Picture 9" descr="A picture containing covered, various, table, bunch&#10;&#10;Description automatically generated">
            <a:extLst>
              <a:ext uri="{FF2B5EF4-FFF2-40B4-BE49-F238E27FC236}">
                <a16:creationId xmlns:a16="http://schemas.microsoft.com/office/drawing/2014/main" id="{2C665F3C-4A64-43ED-BAF1-1C512595F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4019550"/>
            <a:ext cx="5391150" cy="24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60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and some witches are flying by Martina’s1st class…</a:t>
            </a:r>
          </a:p>
        </p:txBody>
      </p:sp>
      <p:pic>
        <p:nvPicPr>
          <p:cNvPr id="8" name="Content Placeholder 7" descr="A picture containing rug&#10;&#10;Description automatically generated">
            <a:extLst>
              <a:ext uri="{FF2B5EF4-FFF2-40B4-BE49-F238E27FC236}">
                <a16:creationId xmlns:a16="http://schemas.microsoft.com/office/drawing/2014/main" id="{236C0814-11B2-4DCF-92C7-CD62CDD43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85" y="1825625"/>
            <a:ext cx="8834510" cy="4667250"/>
          </a:xfrm>
        </p:spPr>
      </p:pic>
    </p:spTree>
    <p:extLst>
      <p:ext uri="{BB962C8B-B14F-4D97-AF65-F5344CB8AC3E}">
        <p14:creationId xmlns:p14="http://schemas.microsoft.com/office/powerpoint/2010/main" val="2045889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Happy Halloween from Andrea’s 1</a:t>
            </a:r>
            <a:r>
              <a:rPr lang="en-IE" baseline="30000" dirty="0"/>
              <a:t>st</a:t>
            </a:r>
            <a:r>
              <a:rPr lang="en-IE" dirty="0"/>
              <a:t> Class…</a:t>
            </a:r>
          </a:p>
        </p:txBody>
      </p:sp>
      <p:pic>
        <p:nvPicPr>
          <p:cNvPr id="6" name="Content Placeholder 5" descr="A picture containing covered, photo, food, table&#10;&#10;Description automatically generated">
            <a:extLst>
              <a:ext uri="{FF2B5EF4-FFF2-40B4-BE49-F238E27FC236}">
                <a16:creationId xmlns:a16="http://schemas.microsoft.com/office/drawing/2014/main" id="{23BEF0C9-3CCA-444A-B587-5101018C4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825624"/>
            <a:ext cx="8839200" cy="4841875"/>
          </a:xfrm>
        </p:spPr>
      </p:pic>
    </p:spTree>
    <p:extLst>
      <p:ext uri="{BB962C8B-B14F-4D97-AF65-F5344CB8AC3E}">
        <p14:creationId xmlns:p14="http://schemas.microsoft.com/office/powerpoint/2010/main" val="278361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Cats, bats and scary monsters await you at Claire’s 2</a:t>
            </a:r>
            <a:r>
              <a:rPr lang="en-IE" baseline="30000" dirty="0"/>
              <a:t>nd</a:t>
            </a:r>
            <a:r>
              <a:rPr lang="en-IE" dirty="0"/>
              <a:t> class…</a:t>
            </a:r>
          </a:p>
        </p:txBody>
      </p:sp>
      <p:pic>
        <p:nvPicPr>
          <p:cNvPr id="9" name="Content Placeholder 8" descr="A picture containing orange, face, food, fruit&#10;&#10;Description automatically generated">
            <a:extLst>
              <a:ext uri="{FF2B5EF4-FFF2-40B4-BE49-F238E27FC236}">
                <a16:creationId xmlns:a16="http://schemas.microsoft.com/office/drawing/2014/main" id="{0699BF18-795B-428B-A1A7-7AAF753C3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0" y="1711893"/>
            <a:ext cx="5625410" cy="4780983"/>
          </a:xfr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B3450E00-D7C0-437D-A9FE-B01A7ECBE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79" y="1711893"/>
            <a:ext cx="5399831" cy="478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88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26C2-B0E8-49A4-89EB-81CC2844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Meet </a:t>
            </a:r>
            <a:r>
              <a:rPr lang="en-IE" dirty="0" err="1"/>
              <a:t>Dr.</a:t>
            </a:r>
            <a:r>
              <a:rPr lang="en-IE" dirty="0"/>
              <a:t> Frankenstein’s Monsters in Deirdre’s 2</a:t>
            </a:r>
            <a:r>
              <a:rPr lang="en-IE" baseline="30000" dirty="0"/>
              <a:t>nd</a:t>
            </a:r>
            <a:r>
              <a:rPr lang="en-IE" dirty="0"/>
              <a:t> class…</a:t>
            </a:r>
          </a:p>
        </p:txBody>
      </p:sp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83C1DD09-FBF1-4973-AFF0-C537EB266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79" y="1648254"/>
            <a:ext cx="4798255" cy="2177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A88230-93EE-4F31-9873-10003C51F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39" y="1596917"/>
            <a:ext cx="4352544" cy="2447979"/>
          </a:xfrm>
          <a:prstGeom prst="rect">
            <a:avLst/>
          </a:prstGeom>
        </p:spPr>
      </p:pic>
      <p:pic>
        <p:nvPicPr>
          <p:cNvPr id="14" name="Picture 13" descr="A picture containing toy, room&#10;&#10;Description automatically generated">
            <a:extLst>
              <a:ext uri="{FF2B5EF4-FFF2-40B4-BE49-F238E27FC236}">
                <a16:creationId xmlns:a16="http://schemas.microsoft.com/office/drawing/2014/main" id="{EEA3064E-B1A4-48DA-8E24-39FB8500F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15" y="4044896"/>
            <a:ext cx="4942985" cy="2447979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A03E9DC-7E6C-4F0D-9EC3-DEC9F99F1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8" y="4279980"/>
            <a:ext cx="5278702" cy="2212895"/>
          </a:xfrm>
        </p:spPr>
      </p:pic>
    </p:spTree>
    <p:extLst>
      <p:ext uri="{BB962C8B-B14F-4D97-AF65-F5344CB8AC3E}">
        <p14:creationId xmlns:p14="http://schemas.microsoft.com/office/powerpoint/2010/main" val="53365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A180F11D7CEC4495618D3892FA6620" ma:contentTypeVersion="10" ma:contentTypeDescription="Create a new document." ma:contentTypeScope="" ma:versionID="7cf91ac13a816467504683925e85bf18">
  <xsd:schema xmlns:xsd="http://www.w3.org/2001/XMLSchema" xmlns:xs="http://www.w3.org/2001/XMLSchema" xmlns:p="http://schemas.microsoft.com/office/2006/metadata/properties" xmlns:ns3="2a5680f4-e752-43e6-af97-d091321958ba" targetNamespace="http://schemas.microsoft.com/office/2006/metadata/properties" ma:root="true" ma:fieldsID="16581f9420a69bb0bac73154006c41f0" ns3:_="">
    <xsd:import namespace="2a5680f4-e752-43e6-af97-d091321958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680f4-e752-43e6-af97-d091321958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01064-C76D-4E49-8049-41C9A8C1C1A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8466A21-C3CC-43E4-84C7-3D10DCE445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E58405-0ECC-4355-AA36-9EB0F4C099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5680f4-e752-43e6-af97-d091321958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172</Words>
  <Application>Microsoft Office PowerPoint</Application>
  <PresentationFormat>Widescreen</PresentationFormat>
  <Paragraphs>18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Halloween Spook-tacular</vt:lpstr>
      <vt:lpstr>Beware the junior infant corridor....</vt:lpstr>
      <vt:lpstr>Look who’s hanging out in senior infants…</vt:lpstr>
      <vt:lpstr>…along with these crazy pumpkins</vt:lpstr>
      <vt:lpstr>Some ghostly creatures have moved in…</vt:lpstr>
      <vt:lpstr>and some witches are flying by Martina’s1st class…</vt:lpstr>
      <vt:lpstr>Happy Halloween from Andrea’s 1st Class…</vt:lpstr>
      <vt:lpstr>Cats, bats and scary monsters await you at Claire’s 2nd class…</vt:lpstr>
      <vt:lpstr>Meet Dr. Frankenstein’s Monsters in Deirdre’s 2nd class…</vt:lpstr>
      <vt:lpstr>Púca agus Vaimpír i Sharon’s ranga 3…</vt:lpstr>
      <vt:lpstr>Some dancing skeletons await you in Derek’s 3rd class…</vt:lpstr>
      <vt:lpstr>Visit the haunted mansion’s in Sarah’s 4th class…</vt:lpstr>
      <vt:lpstr>Watch out for flying bats outside Muireann’s 4th class…</vt:lpstr>
      <vt:lpstr>Grace’s 5th class are celebrating Día de los Muertos – The Day of the Dead…</vt:lpstr>
      <vt:lpstr>Watch out for the colony of bats flying passed Therese’s 6th class…</vt:lpstr>
      <vt:lpstr>Ian’s class have some wonderful ideas for pumpkin carving…</vt:lpstr>
      <vt:lpstr>Have a wonderful Halloween  mid-term break…see you on the 2nd November!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Spook-tacular</dc:title>
  <dc:creator>Barbara Sharkey</dc:creator>
  <cp:lastModifiedBy>Laura Bergin</cp:lastModifiedBy>
  <cp:revision>1</cp:revision>
  <dcterms:created xsi:type="dcterms:W3CDTF">2020-10-21T11:12:29Z</dcterms:created>
  <dcterms:modified xsi:type="dcterms:W3CDTF">2020-10-23T13:20:35Z</dcterms:modified>
</cp:coreProperties>
</file>